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11" r:id="rId3"/>
    <p:sldId id="412" r:id="rId4"/>
    <p:sldId id="418" r:id="rId5"/>
    <p:sldId id="419" r:id="rId6"/>
    <p:sldId id="420" r:id="rId7"/>
    <p:sldId id="409" r:id="rId8"/>
    <p:sldId id="421" r:id="rId9"/>
    <p:sldId id="422" r:id="rId10"/>
    <p:sldId id="423" r:id="rId11"/>
    <p:sldId id="424" r:id="rId12"/>
    <p:sldId id="425" r:id="rId13"/>
    <p:sldId id="426" r:id="rId14"/>
    <p:sldId id="413" r:id="rId15"/>
    <p:sldId id="427" r:id="rId16"/>
    <p:sldId id="42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6856"/>
          <a:stretch/>
        </p:blipFill>
        <p:spPr>
          <a:xfrm>
            <a:off x="0" y="0"/>
            <a:ext cx="12192000" cy="12994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7523"/>
          <a:stretch/>
        </p:blipFill>
        <p:spPr>
          <a:xfrm>
            <a:off x="0" y="-1"/>
            <a:ext cx="12192000" cy="20574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7882"/>
          <a:stretch/>
        </p:blipFill>
        <p:spPr>
          <a:xfrm>
            <a:off x="0" y="0"/>
            <a:ext cx="12192000" cy="282742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92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3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86"/>
            <a:ext cx="7026442" cy="68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60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0372"/>
          <a:stretch/>
        </p:blipFill>
        <p:spPr>
          <a:xfrm>
            <a:off x="0" y="0"/>
            <a:ext cx="12192000" cy="6737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62301"/>
          <a:stretch/>
        </p:blipFill>
        <p:spPr>
          <a:xfrm>
            <a:off x="0" y="1111405"/>
            <a:ext cx="12192000" cy="6692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5762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1405"/>
            <a:ext cx="12192000" cy="177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85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opkopen van het overschot levert de product een groter producenten surplus op, maar kost de samenleving een hele hoop belastinggeld.</a:t>
            </a:r>
          </a:p>
          <a:p>
            <a:r>
              <a:rPr lang="nl-NL" sz="2500" dirty="0" smtClean="0"/>
              <a:t>De overheid kan de opgekochte producten mogelijk goedkoper verkopen om de wereldmarkt om een gedeelte terug te verdienen, maar dat blijft maar een gedeelte.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2216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2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3.4 en 4.5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Eerder klaar? Lees paragraaf minimumprijzen.</a:t>
            </a:r>
          </a:p>
          <a:p>
            <a:r>
              <a:rPr lang="nl-NL" sz="2500" dirty="0" smtClean="0"/>
              <a:t>Voor berekenen surplus</a:t>
            </a:r>
          </a:p>
          <a:p>
            <a:r>
              <a:rPr lang="nl-NL" sz="2500" dirty="0" smtClean="0"/>
              <a:t>Lengte * hoogte * 0,5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8920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340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340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1" y="1917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381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30"/>
            <a:ext cx="12192000" cy="123616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15664"/>
            <a:ext cx="8349916" cy="590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90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66713"/>
          <a:stretch/>
        </p:blipFill>
        <p:spPr>
          <a:xfrm>
            <a:off x="0" y="2894110"/>
            <a:ext cx="12332368" cy="47473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77945"/>
          <a:stretch/>
        </p:blipFill>
        <p:spPr>
          <a:xfrm>
            <a:off x="0" y="-794"/>
            <a:ext cx="12192000" cy="6384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46359"/>
          <a:stretch/>
        </p:blipFill>
        <p:spPr>
          <a:xfrm>
            <a:off x="0" y="-794"/>
            <a:ext cx="12192000" cy="15528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18097"/>
          <a:stretch/>
        </p:blipFill>
        <p:spPr>
          <a:xfrm>
            <a:off x="0" y="-794"/>
            <a:ext cx="12192000" cy="237101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94"/>
            <a:ext cx="12192000" cy="2894904"/>
          </a:xfrm>
          <a:prstGeom prst="rect">
            <a:avLst/>
          </a:prstGeom>
        </p:spPr>
      </p:pic>
      <p:pic>
        <p:nvPicPr>
          <p:cNvPr id="9" name="Tijdelijke aanduiding voor inhoud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94110"/>
            <a:ext cx="12332368" cy="142619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63114"/>
            <a:ext cx="12332368" cy="197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73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3. machtsverstoringen door overheidsingrijpen.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Zodra de overheid ingrijpt, gaat dat altijd ten koste van de welvaart.</a:t>
            </a:r>
          </a:p>
          <a:p>
            <a:r>
              <a:rPr lang="nl-NL" sz="2500" dirty="0" smtClean="0"/>
              <a:t>Soms van de welvaart van de producent</a:t>
            </a:r>
          </a:p>
          <a:p>
            <a:r>
              <a:rPr lang="nl-NL" sz="2500" dirty="0" smtClean="0"/>
              <a:t>Soms van de welvaart van de consument.</a:t>
            </a:r>
          </a:p>
          <a:p>
            <a:r>
              <a:rPr lang="nl-NL" sz="2500" dirty="0" smtClean="0"/>
              <a:t>Maar ten alle tijden is overheidsingrijpen een welvaartsverstoring (in economische zin).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8485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Maximumprijzen.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overheid vind soms de prijzen te hoog.</a:t>
            </a:r>
          </a:p>
          <a:p>
            <a:r>
              <a:rPr lang="nl-NL" sz="2500" dirty="0" smtClean="0"/>
              <a:t>Ze kunnen dan ingrijpen door maximumprijzen in te stellen.</a:t>
            </a:r>
          </a:p>
          <a:p>
            <a:r>
              <a:rPr lang="nl-NL" sz="2500" dirty="0" smtClean="0"/>
              <a:t>De producenten mogen dan niet hun product duurder maken dan de gestelde maximumprijs.</a:t>
            </a:r>
          </a:p>
          <a:p>
            <a:r>
              <a:rPr lang="nl-NL" sz="2500" dirty="0" smtClean="0"/>
              <a:t>Denk aan treinvervoer maar ook op de telefoniemarkt is zo’n interventie geweest.</a:t>
            </a:r>
          </a:p>
          <a:p>
            <a:r>
              <a:rPr lang="nl-NL" sz="2500" dirty="0" smtClean="0"/>
              <a:t>We gaan hiermee oefenen.</a:t>
            </a:r>
          </a:p>
        </p:txBody>
      </p:sp>
    </p:spTree>
    <p:extLst>
      <p:ext uri="{BB962C8B-B14F-4D97-AF65-F5344CB8AC3E}">
        <p14:creationId xmlns:p14="http://schemas.microsoft.com/office/powerpoint/2010/main" val="260384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ontstaat er door maximumprijzen.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vraagoverschot/een aanbod tekort.</a:t>
            </a:r>
          </a:p>
          <a:p>
            <a:r>
              <a:rPr lang="nl-NL" sz="2500" dirty="0" smtClean="0"/>
              <a:t>Economische gezien niet eens heel erg drama.</a:t>
            </a:r>
          </a:p>
          <a:p>
            <a:r>
              <a:rPr lang="nl-NL" sz="2500" dirty="0" smtClean="0"/>
              <a:t>Wat kan wel als negatief worden ervaren:</a:t>
            </a:r>
          </a:p>
          <a:p>
            <a:r>
              <a:rPr lang="nl-NL" sz="2500" dirty="0" smtClean="0"/>
              <a:t>Ontstaan zwarte markt. Tenslotte er is veel meer vraag dan aanbod. Het beperkte aanbod wordt soms opgekocht en veel duurder weer verkocht.</a:t>
            </a:r>
          </a:p>
          <a:p>
            <a:r>
              <a:rPr lang="nl-NL" sz="2500" dirty="0" smtClean="0"/>
              <a:t>Denk aan: opkopen kaartjes voor concerten of voetbalwedstrijden.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8239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Vandaag: minimumprijzen.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9885"/>
            <a:ext cx="8596668" cy="4561478"/>
          </a:xfrm>
        </p:spPr>
        <p:txBody>
          <a:bodyPr>
            <a:noAutofit/>
          </a:bodyPr>
          <a:lstStyle/>
          <a:p>
            <a:r>
              <a:rPr lang="nl-NL" sz="2500" dirty="0" smtClean="0"/>
              <a:t>Soms vind de overheid dat de producent te weinig krijgt voor zijn product.</a:t>
            </a:r>
          </a:p>
          <a:p>
            <a:r>
              <a:rPr lang="nl-NL" sz="2500" dirty="0" smtClean="0"/>
              <a:t>De overheid vreest dat de producent zal stoppen.</a:t>
            </a:r>
          </a:p>
          <a:p>
            <a:r>
              <a:rPr lang="nl-NL" sz="2500" dirty="0" smtClean="0"/>
              <a:t>Waarom maakt dat uit? Kunnen we de goederen niet importeren?</a:t>
            </a:r>
          </a:p>
          <a:p>
            <a:r>
              <a:rPr lang="nl-NL" sz="2500" dirty="0" smtClean="0"/>
              <a:t>Vooral wanneer de overheid graag heeft dat een gedeelte van de goederen wordt binnenlands wordt geproduceerd.</a:t>
            </a:r>
          </a:p>
          <a:p>
            <a:r>
              <a:rPr lang="nl-NL" sz="2500" dirty="0" smtClean="0"/>
              <a:t>Denk aan: noodzakelijke goederen als voedsel, of fossiele brandstof.</a:t>
            </a:r>
          </a:p>
          <a:p>
            <a:r>
              <a:rPr lang="nl-NL" sz="2500" dirty="0" smtClean="0"/>
              <a:t>De overheid biedt dan een minimumprijs aan.</a:t>
            </a:r>
          </a:p>
        </p:txBody>
      </p:sp>
    </p:spTree>
    <p:extLst>
      <p:ext uri="{BB962C8B-B14F-4D97-AF65-F5344CB8AC3E}">
        <p14:creationId xmlns:p14="http://schemas.microsoft.com/office/powerpoint/2010/main" val="156480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ontstaat er door minimumprijzen.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vraagtekort/een aanbodoverschot.</a:t>
            </a:r>
          </a:p>
          <a:p>
            <a:r>
              <a:rPr lang="nl-NL" sz="2500" dirty="0" smtClean="0"/>
              <a:t>Economische gezien is dit vervelend.</a:t>
            </a:r>
          </a:p>
          <a:p>
            <a:r>
              <a:rPr lang="nl-NL" sz="2500" dirty="0" smtClean="0"/>
              <a:t>Denk aan: melk wat wordt weggespoeld.</a:t>
            </a:r>
          </a:p>
          <a:p>
            <a:r>
              <a:rPr lang="nl-NL" sz="2500" dirty="0" smtClean="0"/>
              <a:t>Wat kan de overheid doen: 2 opties.</a:t>
            </a:r>
          </a:p>
          <a:p>
            <a:r>
              <a:rPr lang="nl-NL" sz="2500" dirty="0" smtClean="0"/>
              <a:t>Het opkopen van het aanbodoverschot (kost de belastingbetaler een hele hoop centjes).</a:t>
            </a:r>
          </a:p>
          <a:p>
            <a:r>
              <a:rPr lang="nl-NL" sz="2500" dirty="0" smtClean="0"/>
              <a:t>Het instellen van een productiequotum, bedrijven mogen dan maar een maximaal aantal spullen maken.</a:t>
            </a:r>
          </a:p>
        </p:txBody>
      </p:sp>
    </p:spTree>
    <p:extLst>
      <p:ext uri="{BB962C8B-B14F-4D97-AF65-F5344CB8AC3E}">
        <p14:creationId xmlns:p14="http://schemas.microsoft.com/office/powerpoint/2010/main" val="240688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2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15/20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Eerder klaar? Opgave 3.4</a:t>
            </a:r>
          </a:p>
          <a:p>
            <a:r>
              <a:rPr lang="nl-NL" sz="2500" dirty="0" smtClean="0"/>
              <a:t>Voor berekenen surplus</a:t>
            </a:r>
          </a:p>
          <a:p>
            <a:r>
              <a:rPr lang="nl-NL" sz="2500" dirty="0" smtClean="0"/>
              <a:t>Lengte * hoogte * 0,5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8920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340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340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1" y="1917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89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767187" y="192562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5767187" y="192562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767183" y="193402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5767183" y="186681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96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978316" cy="683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086600" cy="676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921</TotalTime>
  <Words>457</Words>
  <Application>Microsoft Office PowerPoint</Application>
  <PresentationFormat>Breedbeeld</PresentationFormat>
  <Paragraphs>82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Welkom VWO 5.</vt:lpstr>
      <vt:lpstr>Hoofdstuk 3. machtsverstoringen door overheidsingrijpen.</vt:lpstr>
      <vt:lpstr>Maximumprijzen.</vt:lpstr>
      <vt:lpstr>Wat ontstaat er door maximumprijzen.</vt:lpstr>
      <vt:lpstr>Vandaag: minimumprijzen.</vt:lpstr>
      <vt:lpstr>Wat ontstaat er door minimumprijzen.</vt:lpstr>
      <vt:lpstr>Maak opgave 3.3</vt:lpstr>
      <vt:lpstr>PowerPoint-presentatie</vt:lpstr>
      <vt:lpstr>PowerPoint-presentatie</vt:lpstr>
      <vt:lpstr>PowerPoint-presentatie</vt:lpstr>
      <vt:lpstr>PowerPoint-presentatie</vt:lpstr>
      <vt:lpstr>PowerPoint-presentatie</vt:lpstr>
      <vt:lpstr>Wat hebben we gezien</vt:lpstr>
      <vt:lpstr>Maak opgave 3.4 en 4.5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124</cp:revision>
  <dcterms:created xsi:type="dcterms:W3CDTF">2017-08-27T09:00:36Z</dcterms:created>
  <dcterms:modified xsi:type="dcterms:W3CDTF">2017-11-06T10:00:31Z</dcterms:modified>
</cp:coreProperties>
</file>